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5A66-BC94-4549-BBB4-E44F8E6D793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97AF5-B0C7-47BB-A697-DE4BF6422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75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5A66-BC94-4549-BBB4-E44F8E6D793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97AF5-B0C7-47BB-A697-DE4BF6422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30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5A66-BC94-4549-BBB4-E44F8E6D793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97AF5-B0C7-47BB-A697-DE4BF6422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33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5A66-BC94-4549-BBB4-E44F8E6D793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97AF5-B0C7-47BB-A697-DE4BF6422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196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5A66-BC94-4549-BBB4-E44F8E6D793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97AF5-B0C7-47BB-A697-DE4BF6422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1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5A66-BC94-4549-BBB4-E44F8E6D793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97AF5-B0C7-47BB-A697-DE4BF6422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935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5A66-BC94-4549-BBB4-E44F8E6D793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97AF5-B0C7-47BB-A697-DE4BF6422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245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5A66-BC94-4549-BBB4-E44F8E6D793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97AF5-B0C7-47BB-A697-DE4BF6422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2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5A66-BC94-4549-BBB4-E44F8E6D793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97AF5-B0C7-47BB-A697-DE4BF6422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24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5A66-BC94-4549-BBB4-E44F8E6D793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97AF5-B0C7-47BB-A697-DE4BF6422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54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05A66-BC94-4549-BBB4-E44F8E6D793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97AF5-B0C7-47BB-A697-DE4BF6422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29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05A66-BC94-4549-BBB4-E44F8E6D7933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97AF5-B0C7-47BB-A697-DE4BF64225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30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Class Discussion based upon case study </a:t>
            </a:r>
            <a:r>
              <a:rPr lang="en-US" sz="2400" dirty="0" smtClean="0">
                <a:solidFill>
                  <a:srgbClr val="FF0000"/>
                </a:solidFill>
              </a:rPr>
              <a:t>Reference </a:t>
            </a:r>
            <a:r>
              <a:rPr lang="en-US" sz="2400" dirty="0">
                <a:solidFill>
                  <a:srgbClr val="FF0000"/>
                </a:solidFill>
              </a:rPr>
              <a:t>page should not be part of  175 </a:t>
            </a:r>
            <a:r>
              <a:rPr lang="en-US" sz="2400" dirty="0" smtClean="0">
                <a:solidFill>
                  <a:srgbClr val="FF0000"/>
                </a:solidFill>
              </a:rPr>
              <a:t>words.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Please answer slide 16.</a:t>
            </a:r>
            <a:r>
              <a:rPr lang="en-US" sz="2400" dirty="0">
                <a:solidFill>
                  <a:srgbClr val="FF0000"/>
                </a:solidFill>
              </a:rPr>
              <a:t/>
            </a:r>
            <a:br>
              <a:rPr lang="en-US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099733" y="2854959"/>
            <a:ext cx="6968067" cy="249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57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628650"/>
            <a:ext cx="866775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8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585787"/>
            <a:ext cx="8667750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87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787" y="552450"/>
            <a:ext cx="8734425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1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412" y="623887"/>
            <a:ext cx="8639175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9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987" y="600075"/>
            <a:ext cx="8582025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7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633412"/>
            <a:ext cx="8496300" cy="55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4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652462"/>
            <a:ext cx="8534400" cy="5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4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462" y="557212"/>
            <a:ext cx="8601075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1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857250"/>
            <a:ext cx="86677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94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5" y="847725"/>
            <a:ext cx="8705850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9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881062"/>
            <a:ext cx="86296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7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87" y="1062037"/>
            <a:ext cx="8658225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0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957262"/>
            <a:ext cx="8591550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9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87" y="957262"/>
            <a:ext cx="8658225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6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412" y="762000"/>
            <a:ext cx="8639175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8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</Words>
  <Application>Microsoft Office PowerPoint</Application>
  <PresentationFormat>Widescreen</PresentationFormat>
  <Paragraphs>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Class Discussion based upon case study Reference page should not be part of  175 words. Please answer slide 16.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Northrop Grumman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Verma, Honey [US] (AS)</dc:creator>
  <cp:lastModifiedBy>Verma, Honey [US] (AS)</cp:lastModifiedBy>
  <cp:revision>2</cp:revision>
  <dcterms:created xsi:type="dcterms:W3CDTF">2020-04-20T18:22:21Z</dcterms:created>
  <dcterms:modified xsi:type="dcterms:W3CDTF">2020-04-24T19:21:33Z</dcterms:modified>
</cp:coreProperties>
</file>